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6" r:id="rId1"/>
  </p:sldMasterIdLst>
  <p:notesMasterIdLst>
    <p:notesMasterId r:id="rId6"/>
  </p:notesMasterIdLst>
  <p:handoutMasterIdLst>
    <p:handoutMasterId r:id="rId7"/>
  </p:handoutMasterIdLst>
  <p:sldIdLst>
    <p:sldId id="257" r:id="rId2"/>
    <p:sldId id="307" r:id="rId3"/>
    <p:sldId id="308" r:id="rId4"/>
    <p:sldId id="309" r:id="rId5"/>
  </p:sldIdLst>
  <p:sldSz cx="9144000" cy="6858000" type="screen4x3"/>
  <p:notesSz cx="7099300" cy="10234613"/>
  <p:custShowLst>
    <p:custShow name="目的別スライド ショー 1" id="0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47B3E97-703F-49BB-8561-23BBA0C20C5F}">
          <p14:sldIdLst>
            <p14:sldId id="257"/>
            <p14:sldId id="307"/>
            <p14:sldId id="308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66FF"/>
    <a:srgbClr val="FF66CC"/>
    <a:srgbClr val="FFFFCC"/>
    <a:srgbClr val="E8C256"/>
    <a:srgbClr val="FF0000"/>
    <a:srgbClr val="CCCCFF"/>
    <a:srgbClr val="4084E8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353" autoAdjust="0"/>
  </p:normalViewPr>
  <p:slideViewPr>
    <p:cSldViewPr>
      <p:cViewPr varScale="1">
        <p:scale>
          <a:sx n="123" d="100"/>
          <a:sy n="123" d="100"/>
        </p:scale>
        <p:origin x="10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4008" y="12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/>
          <a:lstStyle>
            <a:lvl1pPr algn="r">
              <a:defRPr sz="1200"/>
            </a:lvl1pPr>
          </a:lstStyle>
          <a:p>
            <a:fld id="{5234266B-B74D-4D6C-A1C6-32FF15A9BA1E}" type="datetime1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8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5" y="9721108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 anchor="b"/>
          <a:lstStyle>
            <a:lvl1pPr algn="r">
              <a:defRPr sz="1200"/>
            </a:lvl1pPr>
          </a:lstStyle>
          <a:p>
            <a:fld id="{8C527A73-896E-42FA-99CE-D2E39848F5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73088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/>
          <a:lstStyle>
            <a:lvl1pPr algn="r">
              <a:defRPr sz="1200"/>
            </a:lvl1pPr>
          </a:lstStyle>
          <a:p>
            <a:fld id="{F462351B-CF1F-4D73-BB13-B79C00E7EA1D}" type="datetime1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9938"/>
            <a:ext cx="5113338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9" tIns="47315" rIns="94629" bIns="4731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</p:spPr>
        <p:txBody>
          <a:bodyPr vert="horz" lIns="94629" tIns="47315" rIns="94629" bIns="4731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4" cy="511731"/>
          </a:xfrm>
          <a:prstGeom prst="rect">
            <a:avLst/>
          </a:prstGeom>
        </p:spPr>
        <p:txBody>
          <a:bodyPr vert="horz" lIns="94629" tIns="47315" rIns="94629" bIns="47315" rtlCol="0" anchor="b"/>
          <a:lstStyle>
            <a:lvl1pPr algn="r">
              <a:defRPr sz="1200"/>
            </a:lvl1pPr>
          </a:lstStyle>
          <a:p>
            <a:fld id="{7A1D60DE-F9D3-4603-9BB0-8FFFE4EF6D0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901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66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47992" cy="175260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516216" y="6356350"/>
            <a:ext cx="1584176" cy="365125"/>
          </a:xfrm>
        </p:spPr>
        <p:txBody>
          <a:bodyPr/>
          <a:lstStyle>
            <a:lvl1pPr>
              <a:defRPr sz="2000" baseline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55493D67-0FD6-4D45-9BD4-0F68BBF2C182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203848" y="6356350"/>
            <a:ext cx="3240360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河川財団助成実験研修会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516216" y="6356350"/>
            <a:ext cx="1584176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53EF41AA-4DB1-46A7-9BBB-B2D7EB7DB63A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7F41855C-1217-419A-8E57-427BE50E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3848" y="6356350"/>
            <a:ext cx="3240360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河川財団助成実験研修会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51E9F-1397-41E6-AF09-A0AD1E772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34007D2-44F8-420D-A212-A53E38A1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6216" y="6356349"/>
            <a:ext cx="1584176" cy="365125"/>
          </a:xfrm>
        </p:spPr>
        <p:txBody>
          <a:bodyPr/>
          <a:lstStyle/>
          <a:p>
            <a:fld id="{E07DB45A-7609-4A1B-8DE0-A2114559B914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9007BFD-9CAA-4078-9629-8EE21180A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4256" y="6356350"/>
            <a:ext cx="3219952" cy="365125"/>
          </a:xfrm>
        </p:spPr>
        <p:txBody>
          <a:bodyPr/>
          <a:lstStyle/>
          <a:p>
            <a:r>
              <a:rPr lang="ja-JP" altLang="en-US" dirty="0" smtClean="0"/>
              <a:t>河川財団助成</a:t>
            </a:r>
            <a:r>
              <a:rPr lang="ja-JP" altLang="en-US" smtClean="0"/>
              <a:t>実験研修会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8594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516216" y="6356349"/>
            <a:ext cx="1512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/>
                </a:solidFill>
              </a:defRPr>
            </a:lvl1pPr>
          </a:lstStyle>
          <a:p>
            <a:fld id="{E07DB45A-7609-4A1B-8DE0-A2114559B914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-1"/>
            <a:ext cx="6248400" cy="4001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1C75A5-EB20-4E03-9767-3C82F7180D59}"/>
              </a:ext>
            </a:extLst>
          </p:cNvPr>
          <p:cNvSpPr txBox="1"/>
          <p:nvPr userDrawn="1"/>
        </p:nvSpPr>
        <p:spPr>
          <a:xfrm>
            <a:off x="8100392" y="635635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544D47A-922F-44B8-9A68-ABD164A0E4A7}" type="slidenum">
              <a:rPr kumimoji="1" lang="ja-JP" altLang="en-US" sz="2000" smtClean="0"/>
              <a:t>‹#›</a:t>
            </a:fld>
            <a:endParaRPr kumimoji="1" lang="ja-JP" altLang="en-US" sz="2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033EA5-F4D1-4D07-9DFB-5E636A96DB4A}"/>
              </a:ext>
            </a:extLst>
          </p:cNvPr>
          <p:cNvSpPr txBox="1"/>
          <p:nvPr userDrawn="1"/>
        </p:nvSpPr>
        <p:spPr>
          <a:xfrm>
            <a:off x="5652119" y="-886"/>
            <a:ext cx="3491881" cy="400110"/>
          </a:xfrm>
          <a:prstGeom prst="rect">
            <a:avLst/>
          </a:prstGeom>
          <a:solidFill>
            <a:srgbClr val="3366FF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bg1">
                    <a:lumMod val="95000"/>
                  </a:schemeClr>
                </a:solidFill>
              </a:rPr>
              <a:t>OSAKA </a:t>
            </a:r>
            <a:r>
              <a:rPr kumimoji="1" lang="en-US" altLang="ja-JP" sz="2000" dirty="0" smtClean="0">
                <a:solidFill>
                  <a:schemeClr val="bg1">
                    <a:lumMod val="95000"/>
                  </a:schemeClr>
                </a:solidFill>
              </a:rPr>
              <a:t>BIOLOGY</a:t>
            </a:r>
            <a:r>
              <a:rPr kumimoji="1" lang="ja-JP" altLang="en-US" sz="2000" baseline="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>
                    <a:lumMod val="95000"/>
                  </a:schemeClr>
                </a:solidFill>
              </a:rPr>
              <a:t>EDUCATION</a:t>
            </a:r>
            <a:endParaRPr kumimoji="1" lang="ja-JP" alt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フッター プレースホルダ 4">
            <a:extLst>
              <a:ext uri="{FF2B5EF4-FFF2-40B4-BE49-F238E27FC236}">
                <a16:creationId xmlns:a16="http://schemas.microsoft.com/office/drawing/2014/main" id="{DA29C9D1-B5E6-4011-BC85-88D3EADF9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24256" y="6356350"/>
            <a:ext cx="3219952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河川財団助成実験研修会</a:t>
            </a:r>
            <a:endParaRPr lang="en-US" altLang="ja-JP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1088" y="6237312"/>
            <a:ext cx="2821160" cy="5191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1EFBC95F-8EB4-455C-AAEF-23AE95A7C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z="3600" dirty="0" smtClean="0">
                <a:solidFill>
                  <a:srgbClr val="00B0F0"/>
                </a:solidFill>
              </a:rPr>
              <a:t>(</a:t>
            </a:r>
            <a:r>
              <a:rPr lang="ja-JP" altLang="en-US" sz="3600" dirty="0" smtClean="0">
                <a:solidFill>
                  <a:srgbClr val="00B0F0"/>
                </a:solidFill>
              </a:rPr>
              <a:t>公財</a:t>
            </a:r>
            <a:r>
              <a:rPr lang="en-US" altLang="ja-JP" sz="3600" dirty="0" smtClean="0">
                <a:solidFill>
                  <a:srgbClr val="00B0F0"/>
                </a:solidFill>
              </a:rPr>
              <a:t>)</a:t>
            </a:r>
            <a:r>
              <a:rPr lang="ja-JP" altLang="en-US" sz="3600" dirty="0" smtClean="0">
                <a:solidFill>
                  <a:srgbClr val="00B0F0"/>
                </a:solidFill>
              </a:rPr>
              <a:t>河川財団河川基金助成による</a:t>
            </a:r>
            <a:r>
              <a:rPr lang="en-US" altLang="ja-JP" sz="7200" dirty="0" smtClean="0"/>
              <a:t/>
            </a:r>
            <a:br>
              <a:rPr lang="en-US" altLang="ja-JP" sz="7200" dirty="0" smtClean="0"/>
            </a:br>
            <a:r>
              <a:rPr lang="ja-JP" altLang="en-US" sz="7200" dirty="0" smtClean="0"/>
              <a:t>第１回実験研修会</a:t>
            </a:r>
            <a:endParaRPr kumimoji="1" lang="ja-JP" altLang="en-US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字幕 8">
            <a:extLst>
              <a:ext uri="{FF2B5EF4-FFF2-40B4-BE49-F238E27FC236}">
                <a16:creationId xmlns:a16="http://schemas.microsoft.com/office/drawing/2014/main" id="{09D8A48F-B358-4EA9-AB82-F45B7410AB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>
                <a:solidFill>
                  <a:srgbClr val="002060"/>
                </a:solidFill>
              </a:rPr>
              <a:t>大阪府高等学校生物教育研究会</a:t>
            </a:r>
            <a:endParaRPr lang="ja-JP" altLang="en-US" dirty="0">
              <a:solidFill>
                <a:srgbClr val="002060"/>
              </a:solidFill>
            </a:endParaRPr>
          </a:p>
          <a:p>
            <a:r>
              <a:rPr kumimoji="1" lang="ja-JP" altLang="en-US" sz="4000" dirty="0" smtClean="0">
                <a:solidFill>
                  <a:srgbClr val="002060"/>
                </a:solidFill>
              </a:rPr>
              <a:t>生物　太郎</a:t>
            </a:r>
            <a:endParaRPr kumimoji="1" lang="ja-JP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93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154F3-0EF5-4B65-9239-7CB0FE7928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solidFill>
                  <a:schemeClr val="accent2">
                    <a:lumMod val="50000"/>
                  </a:schemeClr>
                </a:solidFill>
              </a:rPr>
              <a:t>河川・湖沼の水環境研究と教育</a:t>
            </a:r>
            <a:r>
              <a:rPr kumimoji="1" lang="en-US" altLang="ja-JP" sz="3200" dirty="0" smtClean="0">
                <a:solidFill>
                  <a:schemeClr val="accent2">
                    <a:lumMod val="50000"/>
                  </a:schemeClr>
                </a:solidFill>
              </a:rPr>
              <a:t>(3)</a:t>
            </a:r>
            <a:br>
              <a:rPr kumimoji="1" lang="en-US" altLang="ja-JP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kumimoji="1" lang="ja-JP" alt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ー</a:t>
            </a:r>
            <a:r>
              <a:rPr kumimoji="1" lang="ja-JP" altLang="en-US" sz="2400" dirty="0" smtClean="0">
                <a:solidFill>
                  <a:schemeClr val="accent2">
                    <a:lumMod val="50000"/>
                  </a:schemeClr>
                </a:solidFill>
              </a:rPr>
              <a:t>藻類を主とした微生物の入手・培養・現存量測定</a:t>
            </a:r>
            <a:r>
              <a:rPr kumimoji="1" lang="ja-JP" alt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ー</a:t>
            </a:r>
            <a:endParaRPr kumimoji="1" lang="ja-JP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D4D55C-5A44-43DF-9EAC-EC5CB4EC0D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>
                <a:solidFill>
                  <a:srgbClr val="002060"/>
                </a:solidFill>
              </a:rPr>
              <a:t>大阪府高等学校生物教育研究会</a:t>
            </a:r>
            <a:endParaRPr kumimoji="1" lang="en-US" altLang="ja-JP" dirty="0">
              <a:solidFill>
                <a:srgbClr val="002060"/>
              </a:solidFill>
            </a:endParaRPr>
          </a:p>
          <a:p>
            <a:r>
              <a:rPr kumimoji="1" lang="ja-JP" altLang="en-US" dirty="0" smtClean="0">
                <a:solidFill>
                  <a:srgbClr val="002060"/>
                </a:solidFill>
              </a:rPr>
              <a:t>生物　太郎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680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41AA-4DB1-46A7-9BBB-B2D7EB7DB63A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河川財団助成実験研修会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29408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41AA-4DB1-46A7-9BBB-B2D7EB7DB63A}" type="datetime1">
              <a:rPr lang="ja-JP" altLang="en-US" smtClean="0"/>
              <a:pPr/>
              <a:t>2020/2/22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河川財団助成実験研修会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8496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7207</TotalTime>
  <Words>71</Words>
  <Application>Microsoft Office PowerPoint</Application>
  <PresentationFormat>画面に合わせる (4:3)</PresentationFormat>
  <Paragraphs>10</Paragraphs>
  <Slides>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  <vt:variant>
        <vt:lpstr>目的別スライド ショー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Arial</vt:lpstr>
      <vt:lpstr>Calibri</vt:lpstr>
      <vt:lpstr>Office テーマ</vt:lpstr>
      <vt:lpstr>(公財)河川財団河川基金助成による 第１回実験研修会</vt:lpstr>
      <vt:lpstr>河川・湖沼の水環境研究と教育(3) ー藻類を主とした微生物の入手・培養・現存量測定ー</vt:lpstr>
      <vt:lpstr>PowerPoint プレゼンテーション</vt:lpstr>
      <vt:lpstr>PowerPoint プレゼンテーション</vt:lpstr>
      <vt:lpstr>目的別スライド ショー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大阪府高等学校生物教育研究会</dc:title>
  <dc:creator>生研大阪</dc:creator>
  <cp:keywords>河川財団助成</cp:keywords>
  <cp:lastModifiedBy>tachibanajunji2015f@hotmail.com 橘　淳治</cp:lastModifiedBy>
  <cp:revision>680</cp:revision>
  <cp:lastPrinted>2019-12-30T12:14:52Z</cp:lastPrinted>
  <dcterms:created xsi:type="dcterms:W3CDTF">2012-11-10T23:22:12Z</dcterms:created>
  <dcterms:modified xsi:type="dcterms:W3CDTF">2020-02-22T14:44:58Z</dcterms:modified>
</cp:coreProperties>
</file>